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98" r:id="rId2"/>
    <p:sldId id="299" r:id="rId3"/>
    <p:sldId id="300" r:id="rId4"/>
    <p:sldId id="301" r:id="rId5"/>
    <p:sldId id="303" r:id="rId6"/>
    <p:sldId id="263" r:id="rId7"/>
  </p:sldIdLst>
  <p:sldSz cx="12192000" cy="6858000"/>
  <p:notesSz cx="6797675" cy="992663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83FF"/>
    <a:srgbClr val="5A85FF"/>
    <a:srgbClr val="335AF8"/>
    <a:srgbClr val="5D84FC"/>
    <a:srgbClr val="3065FE"/>
    <a:srgbClr val="6B798E"/>
    <a:srgbClr val="BDD7FF"/>
    <a:srgbClr val="F9FAFF"/>
    <a:srgbClr val="0A1633"/>
    <a:srgbClr val="C3C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/>
    <p:restoredTop sz="94633"/>
  </p:normalViewPr>
  <p:slideViewPr>
    <p:cSldViewPr snapToGrid="0" snapToObjects="1">
      <p:cViewPr varScale="1">
        <p:scale>
          <a:sx n="73" d="100"/>
          <a:sy n="73" d="100"/>
        </p:scale>
        <p:origin x="5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jpeg>
</file>

<file path=ppt/media/image3.jpg>
</file>

<file path=ppt/media/image4.png>
</file>

<file path=ppt/media/image5.png>
</file>

<file path=ppt/media/image6.png>
</file>

<file path=ppt/media/image7.tiff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AAE5883-D45B-6949-B73F-3C4FA5303A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8813"/>
          </a:xfrm>
          <a:prstGeom prst="rect">
            <a:avLst/>
          </a:prstGeom>
        </p:spPr>
      </p:pic>
      <p:sp>
        <p:nvSpPr>
          <p:cNvPr id="9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>
                <a:solidFill>
                  <a:schemeClr val="bg1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浅色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34CF8DB-8ED0-914F-ACF1-411C74D580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algn="r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 dirty="0">
                <a:solidFill>
                  <a:srgbClr val="6B798E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6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054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F812300-B927-6E40-AA62-49DC4FD24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2F992C8-874D-3743-B104-01FA9EC4FD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43606" y="245971"/>
            <a:ext cx="1541057" cy="227018"/>
          </a:xfrm>
          <a:prstGeom prst="rect">
            <a:avLst/>
          </a:prstGeom>
        </p:spPr>
      </p:pic>
      <p:sp>
        <p:nvSpPr>
          <p:cNvPr id="11" name="圆角矩形 10">
            <a:extLst>
              <a:ext uri="{FF2B5EF4-FFF2-40B4-BE49-F238E27FC236}">
                <a16:creationId xmlns:a16="http://schemas.microsoft.com/office/drawing/2014/main" id="{F8B339DC-4E8C-744D-88E4-98C5AD5A395A}"/>
              </a:ext>
            </a:extLst>
          </p:cNvPr>
          <p:cNvSpPr/>
          <p:nvPr userDrawn="1"/>
        </p:nvSpPr>
        <p:spPr>
          <a:xfrm>
            <a:off x="0" y="330385"/>
            <a:ext cx="575424" cy="285207"/>
          </a:xfrm>
          <a:prstGeom prst="roundRect">
            <a:avLst>
              <a:gd name="adj" fmla="val 5953"/>
            </a:avLst>
          </a:prstGeom>
          <a:solidFill>
            <a:srgbClr val="306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66262-784A-4A1D-8B05-B41CF8D61C0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kumimoji="1" lang="zh-CN" altLang="en-US" sz="2800" b="0" i="0" baseline="0">
                <a:solidFill>
                  <a:srgbClr val="0A1633"/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4214647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9F275107-2154-8C47-BB9B-E0E0EE1F6FE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37ABAD-EFB0-FF41-BC57-AD919A0B0D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4" y="4254"/>
            <a:ext cx="12189136" cy="6867129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64A32B44-698F-C646-ADA8-04460FA4D23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b="0" i="0" dirty="0">
                <a:solidFill>
                  <a:schemeClr val="bg1"/>
                </a:solidFill>
                <a:latin typeface="Source Han Sans CN ExtraLight" panose="020B0200000000000000" pitchFamily="34" charset="-128"/>
                <a:ea typeface="Source Han Sans CN ExtraLight" panose="020B0200000000000000" pitchFamily="34" charset="-128"/>
              </a:rPr>
              <a:t>THANKS</a:t>
            </a:r>
            <a:endParaRPr kumimoji="1" lang="zh-CN" altLang="en-US" sz="8000" b="0" i="0" dirty="0">
              <a:solidFill>
                <a:schemeClr val="bg1"/>
              </a:solidFill>
              <a:latin typeface="Source Han Sans CN ExtraLight" panose="020B0200000000000000" pitchFamily="34" charset="-128"/>
              <a:ea typeface="Source Han Sans CN ExtraLight" panose="020B0200000000000000" pitchFamily="34" charset="-128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9157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1C539-AF56-0F43-9D47-B21D5E5EDBBB}" type="datetimeFigureOut">
              <a:rPr kumimoji="1" lang="zh-CN" altLang="en-US" smtClean="0"/>
              <a:t>2020/1/14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FDE1C-CEF3-3845-9B73-F5C43B263D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1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jp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cloud/ucloud-iot-device-sdk-c" TargetMode="External"/><Relationship Id="rId2" Type="http://schemas.openxmlformats.org/officeDocument/2006/relationships/hyperlink" Target="https://docs.ucloud.cn/iot/uiot-core/quick_start/scenario_description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63486" y="3862201"/>
            <a:ext cx="10062754" cy="914400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 </a:t>
            </a:r>
            <a:r>
              <a:rPr kumimoji="1" lang="en-US" altLang="zh-CN" dirty="0" err="1">
                <a:latin typeface="思源黑体 CN" panose="020B0600000000000000" pitchFamily="34" charset="-128"/>
                <a:ea typeface="思源黑体 CN" panose="020B0600000000000000" pitchFamily="34" charset="-128"/>
              </a:rPr>
              <a:t>linux</a:t>
            </a:r>
            <a:r>
              <a:rPr kumimoji="1" lang="zh-CN" altLang="en-US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下基于</a:t>
            </a:r>
            <a:r>
              <a:rPr kumimoji="1" lang="en-US" altLang="zh-CN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C-SDK</a:t>
            </a:r>
            <a:r>
              <a:rPr kumimoji="1" lang="zh-CN" altLang="en-US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实现上下行最小闭环测试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4" t="20677" r="18385" b="18539"/>
          <a:stretch/>
        </p:blipFill>
        <p:spPr>
          <a:xfrm>
            <a:off x="0" y="5454869"/>
            <a:ext cx="1449900" cy="1403131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4258491" y="2730086"/>
            <a:ext cx="5299166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kern="1200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1" lang="zh-CN" altLang="en-US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设备上云系列课程</a:t>
            </a:r>
            <a:r>
              <a:rPr kumimoji="1" lang="en-US" altLang="zh-CN" sz="32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en-US" altLang="zh-CN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– </a:t>
            </a:r>
          </a:p>
        </p:txBody>
      </p:sp>
    </p:spTree>
    <p:extLst>
      <p:ext uri="{BB962C8B-B14F-4D97-AF65-F5344CB8AC3E}">
        <p14:creationId xmlns:p14="http://schemas.microsoft.com/office/powerpoint/2010/main" val="138842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943527" y="2344428"/>
            <a:ext cx="320185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C-SDK</a:t>
            </a:r>
            <a:r>
              <a:rPr lang="zh-CN" altLang="en-US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系统框架</a:t>
            </a:r>
            <a:endParaRPr lang="zh-CN" altLang="en-US" sz="1600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590829" y="2401999"/>
            <a:ext cx="130629" cy="346522"/>
          </a:xfrm>
          <a:prstGeom prst="rect">
            <a:avLst/>
          </a:prstGeom>
          <a:solidFill>
            <a:srgbClr val="578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943526" y="2933333"/>
            <a:ext cx="4429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通过自定义</a:t>
            </a: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Topic</a:t>
            </a:r>
            <a:r>
              <a:rPr lang="zh-CN" altLang="en-US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实现上行下行的消息收发</a:t>
            </a:r>
          </a:p>
        </p:txBody>
      </p:sp>
      <p:sp>
        <p:nvSpPr>
          <p:cNvPr id="6" name="矩形 5"/>
          <p:cNvSpPr/>
          <p:nvPr/>
        </p:nvSpPr>
        <p:spPr>
          <a:xfrm>
            <a:off x="3590829" y="2990904"/>
            <a:ext cx="130629" cy="346522"/>
          </a:xfrm>
          <a:prstGeom prst="rect">
            <a:avLst/>
          </a:prstGeom>
          <a:solidFill>
            <a:srgbClr val="578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943527" y="3579810"/>
            <a:ext cx="3841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进阶：动态注册（一型一密）演示</a:t>
            </a:r>
            <a:endParaRPr lang="zh-CN" altLang="en-US" sz="1600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90829" y="3637381"/>
            <a:ext cx="130629" cy="346522"/>
          </a:xfrm>
          <a:prstGeom prst="rect">
            <a:avLst/>
          </a:prstGeom>
          <a:solidFill>
            <a:srgbClr val="578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473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</p:spPr>
        <p:txBody>
          <a:bodyPr/>
          <a:lstStyle/>
          <a:p>
            <a:r>
              <a:rPr lang="en-US" altLang="zh-CN" dirty="0" smtClean="0"/>
              <a:t>C-SDK</a:t>
            </a:r>
            <a:r>
              <a:rPr lang="zh-CN" altLang="en-US" dirty="0" smtClean="0"/>
              <a:t>系统框架</a:t>
            </a:r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3170903" y="4765605"/>
            <a:ext cx="75216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3170903" y="3472663"/>
            <a:ext cx="75216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3170903" y="2194470"/>
            <a:ext cx="75216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33718" y="5245849"/>
            <a:ext cx="360000" cy="3600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293718" y="5245849"/>
            <a:ext cx="1266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 Layer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1388" y="5245849"/>
            <a:ext cx="1428158" cy="540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479" y="5115165"/>
            <a:ext cx="600000" cy="720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346" y="5065849"/>
            <a:ext cx="850394" cy="720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3718" y="3960198"/>
            <a:ext cx="450000" cy="3600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293718" y="3960198"/>
            <a:ext cx="1422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HAL</a:t>
            </a:r>
            <a:r>
              <a:rPr lang="en-US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Layer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4097105" y="3681620"/>
            <a:ext cx="1260000" cy="3600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程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同步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618363" y="3681620"/>
            <a:ext cx="1260000" cy="3600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内存分配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7139621" y="3681620"/>
            <a:ext cx="1260000" cy="3600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日志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8660880" y="3681620"/>
            <a:ext cx="1260000" cy="3600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Timer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4097105" y="4261206"/>
            <a:ext cx="1260000" cy="3600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5618363" y="4261206"/>
            <a:ext cx="1260000" cy="3600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TLS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7139621" y="4261206"/>
            <a:ext cx="1260000" cy="3600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设备信息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8660880" y="4261206"/>
            <a:ext cx="1260000" cy="3600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版本信息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3718" y="2754262"/>
            <a:ext cx="360000" cy="36000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293717" y="2734207"/>
            <a:ext cx="1343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>
                <a:solidFill>
                  <a:srgbClr val="0569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UIoT</a:t>
            </a:r>
            <a:r>
              <a:rPr lang="en-US" altLang="zh-CN" sz="2000" dirty="0" smtClean="0">
                <a:solidFill>
                  <a:srgbClr val="0569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SDK</a:t>
            </a:r>
            <a:endParaRPr lang="zh-CN" altLang="en-US" sz="2000" dirty="0">
              <a:solidFill>
                <a:srgbClr val="05699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3477672" y="2638929"/>
            <a:ext cx="126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设备注册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4955325" y="2638929"/>
            <a:ext cx="126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消息收发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9388376" y="2638929"/>
            <a:ext cx="126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设备影子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7910631" y="2638929"/>
            <a:ext cx="126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物模型</a:t>
            </a:r>
          </a:p>
        </p:txBody>
      </p:sp>
      <p:sp>
        <p:nvSpPr>
          <p:cNvPr id="31" name="圆角矩形 30"/>
          <p:cNvSpPr/>
          <p:nvPr/>
        </p:nvSpPr>
        <p:spPr>
          <a:xfrm>
            <a:off x="6432978" y="2638929"/>
            <a:ext cx="126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OTA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8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33718" y="1518393"/>
            <a:ext cx="360000" cy="360000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1293718" y="150821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70AD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业务程序</a:t>
            </a:r>
            <a:endParaRPr lang="zh-CN" altLang="en-US" sz="2000" dirty="0">
              <a:solidFill>
                <a:srgbClr val="70AD4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3477672" y="1598337"/>
            <a:ext cx="1621089" cy="3600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发送温度信息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5327513" y="1598337"/>
            <a:ext cx="1621089" cy="3600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设置温度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7177354" y="1598337"/>
            <a:ext cx="1621089" cy="3600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远程配置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9027196" y="1598337"/>
            <a:ext cx="1621089" cy="3600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过载报警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45690" y="2194470"/>
            <a:ext cx="10663084" cy="1267564"/>
          </a:xfrm>
          <a:prstGeom prst="rect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3385382" y="2383446"/>
            <a:ext cx="2956156" cy="856457"/>
          </a:xfrm>
          <a:prstGeom prst="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3394855" y="2388760"/>
            <a:ext cx="4471571" cy="856457"/>
          </a:xfrm>
          <a:prstGeom prst="rect">
            <a:avLst/>
          </a:prstGeom>
          <a:noFill/>
          <a:ln>
            <a:solidFill>
              <a:srgbClr val="954F7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3385381" y="2394425"/>
            <a:ext cx="7307200" cy="856457"/>
          </a:xfrm>
          <a:prstGeom prst="rect">
            <a:avLst/>
          </a:prstGeom>
          <a:noFill/>
          <a:ln>
            <a:solidFill>
              <a:srgbClr val="8D131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97130" y="5085904"/>
            <a:ext cx="604800" cy="720000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74747" y="5094621"/>
            <a:ext cx="942975" cy="666750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239" y="5139904"/>
            <a:ext cx="1668433" cy="66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728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indefinit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indefinit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folHlink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indefinit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indefinit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folHlink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3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folHlink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7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D1313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7" dur="indefinit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indefinit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D1313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1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indefinit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D1313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5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D1313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9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8D1313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3" dur="indefinit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indefinit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9" grpId="1" animBg="1"/>
      <p:bldP spid="40" grpId="0" animBg="1"/>
      <p:bldP spid="40" grpId="1" animBg="1"/>
      <p:bldP spid="4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</p:spPr>
        <p:txBody>
          <a:bodyPr/>
          <a:lstStyle/>
          <a:p>
            <a:r>
              <a:rPr lang="zh-CN" altLang="en-US" dirty="0" smtClean="0"/>
              <a:t>参考文档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131247" y="1303394"/>
            <a:ext cx="7977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参考文档</a:t>
            </a:r>
            <a:r>
              <a:rPr lang="zh-CN" altLang="en-US" dirty="0" smtClean="0"/>
              <a:t>：</a:t>
            </a:r>
            <a:r>
              <a:rPr lang="en-US" altLang="zh-CN" dirty="0">
                <a:hlinkClick r:id="rId2"/>
              </a:rPr>
              <a:t>https://docs.ucloud.cn/iot/uiot-core/quick_start/scenario_description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31247" y="1893735"/>
            <a:ext cx="63482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C-SDK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下载地址：</a:t>
            </a:r>
            <a:r>
              <a:rPr lang="en-US" altLang="zh-CN" sz="1600" dirty="0">
                <a:hlinkClick r:id="rId3"/>
              </a:rPr>
              <a:t>https://</a:t>
            </a:r>
            <a:r>
              <a:rPr lang="en-US" altLang="zh-CN" sz="1600" dirty="0" smtClean="0">
                <a:hlinkClick r:id="rId3"/>
              </a:rPr>
              <a:t>github.com/ucloud/ucloud-iot-device-sdk-c</a:t>
            </a:r>
            <a:r>
              <a:rPr lang="en-US" altLang="zh-CN" sz="1600" dirty="0" smtClean="0"/>
              <a:t>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59116" y="3000646"/>
            <a:ext cx="428395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├── CMakeLists.txt</a:t>
            </a:r>
          </a:p>
          <a:p>
            <a:r>
              <a:rPr lang="zh-CN" altLang="en-US" dirty="0"/>
              <a:t>├── external_libs</a:t>
            </a:r>
          </a:p>
          <a:p>
            <a:r>
              <a:rPr lang="zh-CN" altLang="en-US" dirty="0"/>
              <a:t>├── LICENSE</a:t>
            </a:r>
          </a:p>
          <a:p>
            <a:r>
              <a:rPr lang="zh-CN" altLang="en-US" dirty="0"/>
              <a:t>├── Makefile</a:t>
            </a:r>
          </a:p>
          <a:p>
            <a:r>
              <a:rPr lang="zh-CN" altLang="en-US" dirty="0"/>
              <a:t>├── make.settings</a:t>
            </a:r>
          </a:p>
          <a:p>
            <a:r>
              <a:rPr lang="zh-CN" altLang="en-US" dirty="0"/>
              <a:t>├── output</a:t>
            </a:r>
          </a:p>
          <a:p>
            <a:r>
              <a:rPr lang="zh-CN" altLang="en-US" dirty="0"/>
              <a:t>├── platform</a:t>
            </a:r>
          </a:p>
          <a:p>
            <a:r>
              <a:rPr lang="zh-CN" altLang="en-US" dirty="0"/>
              <a:t>├── README.md</a:t>
            </a:r>
          </a:p>
          <a:p>
            <a:r>
              <a:rPr lang="zh-CN" altLang="en-US" dirty="0"/>
              <a:t>├── samples</a:t>
            </a:r>
          </a:p>
          <a:p>
            <a:r>
              <a:rPr lang="zh-CN" altLang="en-US" dirty="0"/>
              <a:t>├── src</a:t>
            </a:r>
          </a:p>
          <a:p>
            <a:r>
              <a:rPr lang="zh-CN" altLang="en-US" dirty="0"/>
              <a:t>├── tests</a:t>
            </a:r>
          </a:p>
          <a:p>
            <a:r>
              <a:rPr lang="zh-CN" altLang="en-US" dirty="0"/>
              <a:t>└── tools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131247" y="412640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一级目录：</a:t>
            </a:r>
          </a:p>
        </p:txBody>
      </p:sp>
    </p:spTree>
    <p:extLst>
      <p:ext uri="{BB962C8B-B14F-4D97-AF65-F5344CB8AC3E}">
        <p14:creationId xmlns:p14="http://schemas.microsoft.com/office/powerpoint/2010/main" val="213454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</p:spPr>
        <p:txBody>
          <a:bodyPr/>
          <a:lstStyle/>
          <a:p>
            <a:r>
              <a:rPr lang="en-US" altLang="zh-CN" dirty="0" smtClean="0"/>
              <a:t>C-SDK</a:t>
            </a:r>
            <a:r>
              <a:rPr lang="zh-CN" altLang="en-US" dirty="0" smtClean="0"/>
              <a:t>的目录结构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92841" y="1769303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├── CMakeLists.txt</a:t>
            </a:r>
          </a:p>
          <a:p>
            <a:r>
              <a:rPr lang="zh-CN" altLang="en-US" dirty="0"/>
              <a:t>├── dev_model</a:t>
            </a:r>
          </a:p>
          <a:p>
            <a:r>
              <a:rPr lang="zh-CN" altLang="en-US" dirty="0" smtClean="0"/>
              <a:t>│</a:t>
            </a:r>
            <a:r>
              <a:rPr lang="zh-CN" altLang="en-US" dirty="0"/>
              <a:t>   └── dev_model_sample.c</a:t>
            </a:r>
          </a:p>
          <a:p>
            <a:r>
              <a:rPr lang="zh-CN" altLang="en-US" dirty="0"/>
              <a:t>├── dynamic_auth</a:t>
            </a:r>
          </a:p>
          <a:p>
            <a:r>
              <a:rPr lang="zh-CN" altLang="en-US" dirty="0"/>
              <a:t>│   └── dynamic_auth_sample.c</a:t>
            </a:r>
          </a:p>
          <a:p>
            <a:r>
              <a:rPr lang="zh-CN" altLang="en-US" dirty="0"/>
              <a:t>├── mqtt</a:t>
            </a:r>
          </a:p>
          <a:p>
            <a:r>
              <a:rPr lang="zh-CN" altLang="en-US" dirty="0"/>
              <a:t>│   └── mqtt_sample.c</a:t>
            </a:r>
          </a:p>
          <a:p>
            <a:r>
              <a:rPr lang="zh-CN" altLang="en-US" dirty="0"/>
              <a:t>├── ota</a:t>
            </a:r>
          </a:p>
          <a:p>
            <a:r>
              <a:rPr lang="zh-CN" altLang="en-US" dirty="0"/>
              <a:t>│   └── ota_sample.c</a:t>
            </a:r>
          </a:p>
          <a:p>
            <a:r>
              <a:rPr lang="zh-CN" altLang="en-US" dirty="0"/>
              <a:t>├── samples.mk</a:t>
            </a:r>
          </a:p>
          <a:p>
            <a:r>
              <a:rPr lang="zh-CN" altLang="en-US" dirty="0"/>
              <a:t>├── shadow</a:t>
            </a:r>
          </a:p>
          <a:p>
            <a:r>
              <a:rPr lang="zh-CN" altLang="en-US" dirty="0"/>
              <a:t>│   ├── shadow_sample.c</a:t>
            </a:r>
          </a:p>
          <a:p>
            <a:r>
              <a:rPr lang="zh-CN" altLang="en-US" dirty="0"/>
              <a:t>│   ├── smart_bracelet_heart_rate_shadow_sample.c</a:t>
            </a:r>
          </a:p>
          <a:p>
            <a:r>
              <a:rPr lang="zh-CN" altLang="en-US" dirty="0"/>
              <a:t>│   └── smart_bracelet_walk_step_shadow_sample.c</a:t>
            </a:r>
          </a:p>
          <a:p>
            <a:r>
              <a:rPr lang="zh-CN" altLang="en-US" dirty="0"/>
              <a:t>└── upload_file</a:t>
            </a:r>
          </a:p>
          <a:p>
            <a:r>
              <a:rPr lang="zh-CN" altLang="en-US" dirty="0"/>
              <a:t>    ├── download_file_sample.c</a:t>
            </a:r>
          </a:p>
          <a:p>
            <a:r>
              <a:rPr lang="zh-CN" altLang="en-US" dirty="0"/>
              <a:t>    └── upload_file_sample.c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592841" y="1215524"/>
            <a:ext cx="235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1800" dirty="0" smtClean="0">
                <a:solidFill>
                  <a:schemeClr val="tx1"/>
                </a:solidFill>
                <a:latin typeface="+mn-lt"/>
                <a:ea typeface="+mn-ea"/>
              </a:rPr>
              <a:t>sample</a:t>
            </a:r>
            <a:r>
              <a:rPr lang="zh-CN" altLang="en-US" sz="1800" dirty="0" smtClean="0">
                <a:solidFill>
                  <a:schemeClr val="tx1"/>
                </a:solidFill>
                <a:latin typeface="+mn-lt"/>
                <a:ea typeface="+mn-ea"/>
              </a:rPr>
              <a:t>文件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夹</a:t>
            </a:r>
            <a:r>
              <a:rPr lang="zh-CN" altLang="en-US" sz="1800" dirty="0" smtClean="0">
                <a:solidFill>
                  <a:schemeClr val="tx1"/>
                </a:solidFill>
                <a:latin typeface="+mn-lt"/>
                <a:ea typeface="+mn-ea"/>
              </a:rPr>
              <a:t>目录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：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688841" y="1216987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1800" dirty="0" err="1" smtClean="0">
                <a:solidFill>
                  <a:schemeClr val="tx1"/>
                </a:solidFill>
                <a:latin typeface="+mn-lt"/>
                <a:ea typeface="+mn-ea"/>
              </a:rPr>
              <a:t>src</a:t>
            </a:r>
            <a:r>
              <a:rPr lang="zh-CN" altLang="en-US" sz="1800" dirty="0" smtClean="0">
                <a:solidFill>
                  <a:schemeClr val="tx1"/>
                </a:solidFill>
                <a:latin typeface="+mn-lt"/>
                <a:ea typeface="+mn-ea"/>
              </a:rPr>
              <a:t>文件夹目录</a:t>
            </a:r>
            <a:r>
              <a:rPr lang="zh-CN" altLang="en-US" sz="1800" dirty="0">
                <a:solidFill>
                  <a:schemeClr val="tx1"/>
                </a:solidFill>
                <a:latin typeface="+mn-lt"/>
                <a:ea typeface="+mn-ea"/>
              </a:rPr>
              <a:t>：</a:t>
            </a:r>
          </a:p>
        </p:txBody>
      </p:sp>
      <p:sp>
        <p:nvSpPr>
          <p:cNvPr id="3" name="矩形 2"/>
          <p:cNvSpPr/>
          <p:nvPr/>
        </p:nvSpPr>
        <p:spPr>
          <a:xfrm>
            <a:off x="6688841" y="1769303"/>
            <a:ext cx="455827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├── at</a:t>
            </a:r>
          </a:p>
          <a:p>
            <a:r>
              <a:rPr lang="zh-CN" altLang="en-US" dirty="0"/>
              <a:t>├── certs</a:t>
            </a:r>
          </a:p>
          <a:p>
            <a:r>
              <a:rPr lang="zh-CN" altLang="en-US" dirty="0"/>
              <a:t>├── dev_model</a:t>
            </a:r>
          </a:p>
          <a:p>
            <a:r>
              <a:rPr lang="zh-CN" altLang="en-US" dirty="0"/>
              <a:t>├── mqtt</a:t>
            </a:r>
          </a:p>
          <a:p>
            <a:r>
              <a:rPr lang="zh-CN" altLang="en-US" dirty="0"/>
              <a:t>├── ota</a:t>
            </a:r>
          </a:p>
          <a:p>
            <a:r>
              <a:rPr lang="zh-CN" altLang="en-US" dirty="0"/>
              <a:t>├── sdk-impl</a:t>
            </a:r>
          </a:p>
          <a:p>
            <a:r>
              <a:rPr lang="zh-CN" altLang="en-US" dirty="0"/>
              <a:t>├── shadow</a:t>
            </a:r>
          </a:p>
          <a:p>
            <a:r>
              <a:rPr lang="zh-CN" altLang="en-US" dirty="0"/>
              <a:t>├── upload_file</a:t>
            </a:r>
          </a:p>
          <a:p>
            <a:r>
              <a:rPr lang="zh-CN" altLang="en-US" dirty="0"/>
              <a:t>└── utils</a:t>
            </a:r>
          </a:p>
        </p:txBody>
      </p:sp>
    </p:spTree>
    <p:extLst>
      <p:ext uri="{BB962C8B-B14F-4D97-AF65-F5344CB8AC3E}">
        <p14:creationId xmlns:p14="http://schemas.microsoft.com/office/powerpoint/2010/main" val="646330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" y="4254"/>
            <a:ext cx="12242800" cy="7200900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3270581" y="5406838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5057802" y="2644018"/>
            <a:ext cx="1921372" cy="19213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UCloud PPT模板">
      <a:majorFont>
        <a:latin typeface="Arial Black"/>
        <a:ea typeface="Source Han Sans CN Normal"/>
        <a:cs typeface=""/>
      </a:majorFont>
      <a:minorFont>
        <a:latin typeface="Arial"/>
        <a:ea typeface="Source Han Sans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1677</TotalTime>
  <Words>179</Words>
  <Application>Microsoft Office PowerPoint</Application>
  <PresentationFormat>宽屏</PresentationFormat>
  <Paragraphs>74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Avenir Light</vt:lpstr>
      <vt:lpstr>Source Han Sans CN ExtraLight</vt:lpstr>
      <vt:lpstr>Source Han Sans CN Normal</vt:lpstr>
      <vt:lpstr>黑体</vt:lpstr>
      <vt:lpstr>思源黑体 CN</vt:lpstr>
      <vt:lpstr>微软雅黑</vt:lpstr>
      <vt:lpstr>Arial</vt:lpstr>
      <vt:lpstr>Arial Black</vt:lpstr>
      <vt:lpstr>Office 主题​​</vt:lpstr>
      <vt:lpstr> linux下基于C-SDK实现上下行最小闭环测试</vt:lpstr>
      <vt:lpstr>目录</vt:lpstr>
      <vt:lpstr>C-SDK系统框架</vt:lpstr>
      <vt:lpstr>参考文档</vt:lpstr>
      <vt:lpstr>C-SDK的目录结构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王君颖</dc:creator>
  <cp:lastModifiedBy>user</cp:lastModifiedBy>
  <cp:revision>342</cp:revision>
  <cp:lastPrinted>2019-10-09T05:54:36Z</cp:lastPrinted>
  <dcterms:created xsi:type="dcterms:W3CDTF">2019-09-24T11:37:36Z</dcterms:created>
  <dcterms:modified xsi:type="dcterms:W3CDTF">2020-01-14T09:44:37Z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2052-1.3.1.1688</vt:lpwstr>
  </property>
</Properties>
</file>

<file path=docProps/thumbnail.jpeg>
</file>